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6" r:id="rId5"/>
    <p:sldId id="267" r:id="rId6"/>
    <p:sldId id="274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CA21D-E6F8-47EC-BC18-2B8C2D7172DA}" type="datetimeFigureOut">
              <a:rPr lang="da-DK" smtClean="0"/>
              <a:pPr/>
              <a:t>13-09-2010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A6360-D3CD-4B80-8E43-2288C23E7D5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7B673-5926-4ECD-93A0-1B83D3C0AEDC}" type="datetimeFigureOut">
              <a:rPr lang="da-DK" smtClean="0"/>
              <a:pPr/>
              <a:t>13-09-2010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26E22-012D-4E00-A9FC-3DFBEFA9C4B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1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6E22-012D-4E00-A9FC-3DFBEFA9C4BC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91313" y="274638"/>
            <a:ext cx="2078037" cy="58086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81713" cy="58086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50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0750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FC2C6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229600" cy="4525962"/>
          </a:xfrm>
          <a:prstGeom prst="rect">
            <a:avLst/>
          </a:prstGeom>
          <a:solidFill>
            <a:srgbClr val="CFC2C6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45225"/>
            <a:ext cx="47513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a-DK" smtClean="0"/>
              <a:t>07-09-2010</a:t>
            </a:r>
            <a:endParaRPr lang="da-DK"/>
          </a:p>
        </p:txBody>
      </p:sp>
      <p:pic>
        <p:nvPicPr>
          <p:cNvPr id="1029" name="Picture 7" descr="logo_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6237288"/>
            <a:ext cx="9366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s-international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ks-international.com/" TargetMode="External"/><Relationship Id="rId3" Type="http://schemas.openxmlformats.org/officeDocument/2006/relationships/hyperlink" Target="http://www.osaan.fi/" TargetMode="External"/><Relationship Id="rId7" Type="http://schemas.openxmlformats.org/officeDocument/2006/relationships/hyperlink" Target="http://www.realkompetence-forening.d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lbli.no/" TargetMode="External"/><Relationship Id="rId5" Type="http://schemas.openxmlformats.org/officeDocument/2006/relationships/hyperlink" Target="http://www.vigo.no/" TargetMode="External"/><Relationship Id="rId4" Type="http://schemas.openxmlformats.org/officeDocument/2006/relationships/hyperlink" Target="http://www.jagkan.f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aan.f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gkan.fi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govoksen.n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kompetence-forening.d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  <a:noFill/>
        </p:spPr>
        <p:txBody>
          <a:bodyPr/>
          <a:lstStyle/>
          <a:p>
            <a:r>
              <a:rPr lang="da-DK" dirty="0" smtClean="0"/>
              <a:t>E-værktøjer og realkompetencer </a:t>
            </a:r>
            <a:br>
              <a:rPr lang="da-DK" dirty="0" smtClean="0"/>
            </a:br>
            <a:r>
              <a:rPr lang="da-DK" sz="2400" dirty="0" smtClean="0"/>
              <a:t>- betydningsfelter og dilemmaer</a:t>
            </a:r>
            <a:endParaRPr lang="da-DK" sz="2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  <a:noFill/>
        </p:spPr>
        <p:txBody>
          <a:bodyPr/>
          <a:lstStyle/>
          <a:p>
            <a:r>
              <a:rPr lang="da-DK" sz="2400" b="1" dirty="0" smtClean="0"/>
              <a:t>DFS</a:t>
            </a:r>
            <a:endParaRPr lang="da-DK" sz="2400" dirty="0" smtClean="0"/>
          </a:p>
          <a:p>
            <a:r>
              <a:rPr lang="da-DK" sz="2400" b="1" dirty="0" smtClean="0"/>
              <a:t>Forum for kompetencer</a:t>
            </a:r>
            <a:endParaRPr lang="da-DK" sz="2400" dirty="0" smtClean="0"/>
          </a:p>
          <a:p>
            <a:r>
              <a:rPr lang="da-DK" sz="2400" b="1" dirty="0" smtClean="0"/>
              <a:t>den 7. september 2010</a:t>
            </a:r>
            <a:endParaRPr lang="da-DK" sz="2400" dirty="0" smtClean="0"/>
          </a:p>
        </p:txBody>
      </p:sp>
      <p:pic>
        <p:nvPicPr>
          <p:cNvPr id="21505" name="Picture 1" descr="IMG_0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808" y="620688"/>
            <a:ext cx="1693896" cy="272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Temaer for diskussion 5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Sammenkobling af personlige, sociale, faglige og udviklingsorienterede kompetencer i et fælles redskab for ansatte og virksomhed. </a:t>
            </a:r>
          </a:p>
          <a:p>
            <a:r>
              <a:rPr lang="nb-NO" dirty="0" smtClean="0"/>
              <a:t>Kan anvendelse af e-værktøj til kompetenceidentifikation, afklaring og dokumentation tilgodese både den </a:t>
            </a:r>
            <a:r>
              <a:rPr lang="nb-NO" u="sng" dirty="0" smtClean="0"/>
              <a:t>enkelte ansattes individuelle ønsker og virksomhedens krav til kompetenceudvikling og human ressource styring</a:t>
            </a:r>
            <a:r>
              <a:rPr lang="nb-NO" dirty="0" smtClean="0"/>
              <a:t>?</a:t>
            </a:r>
          </a:p>
          <a:p>
            <a:r>
              <a:rPr lang="nb-NO" dirty="0" smtClean="0"/>
              <a:t>Fx </a:t>
            </a:r>
            <a:r>
              <a:rPr lang="nb-NO" dirty="0" smtClean="0">
                <a:hlinkClick r:id="rId3"/>
              </a:rPr>
              <a:t>www.aks-international.com</a:t>
            </a:r>
            <a:r>
              <a:rPr lang="nb-NO" dirty="0" smtClean="0"/>
              <a:t>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Temaer for diskussion 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nb-NO" sz="4000" dirty="0" smtClean="0"/>
              <a:t>Vejledningens betydning i forbindelse med anvendelse af e-værktøjer til understøttelse af anerkendelse af realkompetencer. </a:t>
            </a:r>
          </a:p>
          <a:p>
            <a:r>
              <a:rPr lang="nb-NO" sz="4000" dirty="0" smtClean="0"/>
              <a:t>Kan brugen af </a:t>
            </a:r>
            <a:r>
              <a:rPr lang="nb-NO" sz="4000" u="sng" dirty="0" smtClean="0"/>
              <a:t>e-værktøjer minimere behov for vejledning</a:t>
            </a:r>
            <a:r>
              <a:rPr lang="nb-NO" sz="4000" dirty="0" smtClean="0"/>
              <a:t>?</a:t>
            </a:r>
            <a:endParaRPr lang="da-DK" sz="4000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Realkompetence &amp; </a:t>
            </a:r>
            <a:br>
              <a:rPr lang="da-DK" dirty="0" smtClean="0"/>
            </a:br>
            <a:r>
              <a:rPr lang="da-DK" dirty="0" smtClean="0"/>
              <a:t>e-værktøjer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a-DK" dirty="0" smtClean="0"/>
              <a:t>E-værktøjer bruges </a:t>
            </a:r>
            <a:r>
              <a:rPr lang="da-DK" b="1" dirty="0" smtClean="0"/>
              <a:t>ikke</a:t>
            </a:r>
            <a:r>
              <a:rPr lang="da-DK" dirty="0" smtClean="0"/>
              <a:t> til RKV</a:t>
            </a:r>
          </a:p>
          <a:p>
            <a:r>
              <a:rPr lang="da-DK" dirty="0" smtClean="0"/>
              <a:t>E-værktøjer spiller ind i anerkendelse af RK på forskellig vis</a:t>
            </a:r>
          </a:p>
          <a:p>
            <a:r>
              <a:rPr lang="da-DK" dirty="0" smtClean="0"/>
              <a:t>E-værktøjer har betydning for kompetenceforståelsen for vejledere/ bedømmere</a:t>
            </a:r>
          </a:p>
          <a:p>
            <a:r>
              <a:rPr lang="da-DK" dirty="0" smtClean="0"/>
              <a:t>E-værktøjer kan skærpe forståelse af kompetencer. Øge refleksionen for individet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E-værktøjer og realkompetencer </a:t>
            </a:r>
            <a:br>
              <a:rPr lang="da-DK" dirty="0" smtClean="0"/>
            </a:br>
            <a:r>
              <a:rPr lang="da-DK" sz="2400" dirty="0" smtClean="0"/>
              <a:t>- betydningsfelter og dilemmaer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a-DK" sz="3600" dirty="0" smtClean="0"/>
              <a:t>SKINNA</a:t>
            </a:r>
            <a:r>
              <a:rPr lang="da-DK" sz="4000" dirty="0" smtClean="0"/>
              <a:t> </a:t>
            </a:r>
            <a:r>
              <a:rPr lang="da-DK" sz="2400" dirty="0" smtClean="0"/>
              <a:t>Island/ Reykjavik</a:t>
            </a:r>
          </a:p>
          <a:p>
            <a:r>
              <a:rPr lang="da-DK" sz="3600" dirty="0" err="1" smtClean="0">
                <a:hlinkClick r:id="rId3"/>
              </a:rPr>
              <a:t>www.osaan.fi</a:t>
            </a:r>
            <a:r>
              <a:rPr lang="da-DK" sz="3600" dirty="0" smtClean="0"/>
              <a:t> / </a:t>
            </a:r>
            <a:r>
              <a:rPr lang="da-DK" sz="3600" dirty="0" err="1" smtClean="0">
                <a:hlinkClick r:id="rId4"/>
              </a:rPr>
              <a:t>www.jagkan.fi</a:t>
            </a:r>
            <a:r>
              <a:rPr lang="da-DK" sz="3600" dirty="0" smtClean="0"/>
              <a:t> </a:t>
            </a:r>
            <a:r>
              <a:rPr lang="da-DK" sz="2400" dirty="0" smtClean="0"/>
              <a:t>Helsinki, Finland</a:t>
            </a:r>
          </a:p>
          <a:p>
            <a:r>
              <a:rPr lang="da-DK" sz="3600" dirty="0" err="1" smtClean="0">
                <a:hlinkClick r:id="rId5"/>
              </a:rPr>
              <a:t>www.vigo.no</a:t>
            </a:r>
            <a:r>
              <a:rPr lang="da-DK" sz="3600" dirty="0" smtClean="0">
                <a:hlinkClick r:id="rId3"/>
              </a:rPr>
              <a:t> (RealDok) </a:t>
            </a:r>
            <a:r>
              <a:rPr lang="da-DK" sz="3600" dirty="0" err="1" smtClean="0">
                <a:hlinkClick r:id="rId6"/>
              </a:rPr>
              <a:t>www.vilbli.no</a:t>
            </a:r>
            <a:r>
              <a:rPr lang="da-DK" sz="3600" dirty="0" smtClean="0">
                <a:hlinkClick r:id="rId3"/>
              </a:rPr>
              <a:t> </a:t>
            </a:r>
            <a:r>
              <a:rPr lang="da-DK" sz="2400" dirty="0" smtClean="0"/>
              <a:t>Skien &amp; Bodø, Norge</a:t>
            </a:r>
          </a:p>
          <a:p>
            <a:r>
              <a:rPr lang="da-DK" sz="3600" dirty="0" err="1" smtClean="0">
                <a:hlinkClick r:id="rId7"/>
              </a:rPr>
              <a:t>www.realkompetence-forening.dk</a:t>
            </a:r>
            <a:r>
              <a:rPr lang="da-DK" sz="3600" dirty="0" smtClean="0">
                <a:hlinkClick r:id="rId5"/>
              </a:rPr>
              <a:t> </a:t>
            </a:r>
            <a:r>
              <a:rPr lang="da-DK" sz="2400" dirty="0" smtClean="0"/>
              <a:t>København, Danmark</a:t>
            </a:r>
            <a:endParaRPr lang="da-DK" sz="2400" dirty="0" smtClean="0">
              <a:hlinkClick r:id="rId5"/>
            </a:endParaRPr>
          </a:p>
          <a:p>
            <a:r>
              <a:rPr lang="da-DK" sz="3600" dirty="0" err="1" smtClean="0">
                <a:hlinkClick r:id="rId8"/>
              </a:rPr>
              <a:t>www.aks-international.com</a:t>
            </a:r>
            <a:r>
              <a:rPr lang="da-DK" sz="3600" dirty="0" smtClean="0">
                <a:hlinkClick r:id="rId7"/>
              </a:rPr>
              <a:t> </a:t>
            </a:r>
            <a:r>
              <a:rPr lang="da-DK" sz="2400" dirty="0" err="1" smtClean="0"/>
              <a:t>Tlf</a:t>
            </a:r>
            <a:r>
              <a:rPr lang="da-DK" sz="2400" dirty="0" smtClean="0"/>
              <a:t>/ mail Danmark/ Norge</a:t>
            </a:r>
            <a:endParaRPr lang="da-DK" sz="2400" dirty="0" smtClean="0">
              <a:hlinkClick r:id="rId5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/>
            <a:r>
              <a:rPr lang="da-DK" dirty="0" smtClean="0"/>
              <a:t>Fasemodel for validering: </a:t>
            </a:r>
            <a:br>
              <a:rPr lang="da-DK" dirty="0" smtClean="0"/>
            </a:br>
            <a:r>
              <a:rPr lang="da-DK" sz="2400" dirty="0" smtClean="0"/>
              <a:t>hvor bruges e-værktøjet?  </a:t>
            </a:r>
            <a:endParaRPr lang="da-DK" sz="2400" dirty="0"/>
          </a:p>
        </p:txBody>
      </p:sp>
      <p:pic>
        <p:nvPicPr>
          <p:cNvPr id="1026" name="Diagram 3"/>
          <p:cNvPicPr>
            <a:picLocks noChangeAspect="1" noChangeArrowheads="1"/>
          </p:cNvPicPr>
          <p:nvPr/>
        </p:nvPicPr>
        <p:blipFill>
          <a:blip r:embed="rId3" cstate="print"/>
          <a:srcRect l="-19458" r="-19542"/>
          <a:stretch>
            <a:fillRect/>
          </a:stretch>
        </p:blipFill>
        <p:spPr bwMode="auto">
          <a:xfrm>
            <a:off x="142845" y="1214422"/>
            <a:ext cx="8429683" cy="5429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kstboks 5"/>
          <p:cNvSpPr txBox="1"/>
          <p:nvPr/>
        </p:nvSpPr>
        <p:spPr>
          <a:xfrm>
            <a:off x="357158" y="2214554"/>
            <a:ext cx="461665" cy="222112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nb-NO" b="1" dirty="0"/>
              <a:t>Rie Thomsen, DPU </a:t>
            </a:r>
            <a:endParaRPr lang="da-DK" b="1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Realkompetence &amp; E-værktøj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da-DK" dirty="0" smtClean="0"/>
              <a:t>Kompetenceforståelse </a:t>
            </a:r>
          </a:p>
          <a:p>
            <a:pPr marL="571500" indent="-514350">
              <a:buFont typeface="+mj-lt"/>
              <a:buAutoNum type="arabicPeriod"/>
            </a:pPr>
            <a:r>
              <a:rPr lang="da-DK" dirty="0" smtClean="0"/>
              <a:t>Kompetencer viser sig i aktiv handling</a:t>
            </a:r>
          </a:p>
          <a:p>
            <a:pPr marL="571500" indent="-514350">
              <a:buFont typeface="+mj-lt"/>
              <a:buAutoNum type="arabicPeriod"/>
            </a:pPr>
            <a:r>
              <a:rPr lang="da-DK" dirty="0" smtClean="0"/>
              <a:t>Kompetence forudsætter og omsætter viden</a:t>
            </a:r>
          </a:p>
          <a:p>
            <a:pPr marL="571500" indent="-514350">
              <a:buFont typeface="+mj-lt"/>
              <a:buAutoNum type="arabicPeriod"/>
            </a:pPr>
            <a:r>
              <a:rPr lang="da-DK" dirty="0" smtClean="0"/>
              <a:t>Kompetencer er situative, kontekstuelle</a:t>
            </a:r>
          </a:p>
          <a:p>
            <a:pPr marL="571500" indent="-514350">
              <a:buFont typeface="+mj-lt"/>
              <a:buAutoNum type="arabicPeriod"/>
            </a:pPr>
            <a:r>
              <a:rPr lang="da-DK" dirty="0" smtClean="0"/>
              <a:t>Kompetencer er ikke er forankret i en bestemt rolle eller funktionsbestemmelse men knyttet til en person</a:t>
            </a:r>
          </a:p>
          <a:p>
            <a:pPr marL="971550" lvl="1" indent="-514350">
              <a:buFont typeface="+mj-lt"/>
              <a:buAutoNum type="arabicPeriod"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Temaer for diskussion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nb-NO" u="sng" dirty="0" smtClean="0"/>
              <a:t>Modstillinger og eventuelle konflikter i forbindelse med udviklingen af centrale data- og sagsbehandlingssystemer</a:t>
            </a:r>
            <a:r>
              <a:rPr lang="nb-NO" dirty="0" smtClean="0"/>
              <a:t>. </a:t>
            </a:r>
          </a:p>
          <a:p>
            <a:r>
              <a:rPr lang="nb-NO" dirty="0" smtClean="0"/>
              <a:t>Set i forhold til lokale og sektoriale e-værktøjer til identifikation, afklaring, registrering og sagsbehandling</a:t>
            </a:r>
          </a:p>
          <a:p>
            <a:endParaRPr lang="nb-NO" dirty="0" smtClean="0"/>
          </a:p>
          <a:p>
            <a:r>
              <a:rPr lang="nb-NO" dirty="0" smtClean="0"/>
              <a:t>SKINNA og tildels VigoVoksen/ RealDok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Realkompetence &amp; </a:t>
            </a:r>
            <a:br>
              <a:rPr lang="da-DK" dirty="0" smtClean="0"/>
            </a:br>
            <a:r>
              <a:rPr lang="da-DK" dirty="0" smtClean="0"/>
              <a:t>e-værktøjer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a-DK" dirty="0" smtClean="0"/>
              <a:t>E-værktøjer bruges </a:t>
            </a:r>
            <a:r>
              <a:rPr lang="da-DK" b="1" dirty="0" smtClean="0"/>
              <a:t>ikke</a:t>
            </a:r>
            <a:r>
              <a:rPr lang="da-DK" dirty="0" smtClean="0"/>
              <a:t> til RKV</a:t>
            </a:r>
          </a:p>
          <a:p>
            <a:r>
              <a:rPr lang="da-DK" dirty="0" smtClean="0"/>
              <a:t>E-værktøjer spiller ind i anerkendelse af RK på forskellig vis</a:t>
            </a:r>
          </a:p>
          <a:p>
            <a:r>
              <a:rPr lang="da-DK" dirty="0" smtClean="0"/>
              <a:t>E-værktøjer har betydning for kompetenceforståelsen for vejledere/ bedømmere</a:t>
            </a:r>
          </a:p>
          <a:p>
            <a:r>
              <a:rPr lang="da-DK" dirty="0" smtClean="0"/>
              <a:t>E-værktøjer kan skærpe forståelse af kompetencer. Øge refleksionen for individet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Temaer for diskussion 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nb-NO" dirty="0" smtClean="0"/>
              <a:t>E-værktøjet </a:t>
            </a:r>
            <a:r>
              <a:rPr lang="nb-NO" u="sng" dirty="0" smtClean="0"/>
              <a:t>afgrænser anerkendelse </a:t>
            </a:r>
            <a:r>
              <a:rPr lang="nb-NO" dirty="0" smtClean="0"/>
              <a:t>af realkompetencer til kompetencemål i et kompetencebaseret kvalifikationssystem.</a:t>
            </a:r>
          </a:p>
          <a:p>
            <a:r>
              <a:rPr lang="nb-NO" dirty="0" smtClean="0"/>
              <a:t>Generiske kompetencer (personlige og sociale kompetencer, ’alt hvad du kan’, 3.sektor-kompetencer) bedømmes ikke eller kun i ringe grad.</a:t>
            </a:r>
            <a:endParaRPr lang="da-DK" dirty="0" smtClean="0"/>
          </a:p>
          <a:p>
            <a:r>
              <a:rPr lang="da-DK" dirty="0" smtClean="0"/>
              <a:t>Fx </a:t>
            </a:r>
            <a:r>
              <a:rPr lang="da-DK" dirty="0" err="1" smtClean="0">
                <a:hlinkClick r:id="rId3"/>
              </a:rPr>
              <a:t>www.osaan.fi</a:t>
            </a:r>
            <a:r>
              <a:rPr lang="da-DK" dirty="0" smtClean="0"/>
              <a:t> / </a:t>
            </a:r>
            <a:r>
              <a:rPr lang="da-DK" dirty="0" err="1" smtClean="0">
                <a:hlinkClick r:id="rId4"/>
              </a:rPr>
              <a:t>www.jagkan.fi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Temaer for diskussion 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E-værktøjet er et identifikations- og afklaringsredskab men også et sagsbehandlingsværktøj. </a:t>
            </a:r>
          </a:p>
          <a:p>
            <a:r>
              <a:rPr lang="nb-NO" dirty="0" smtClean="0"/>
              <a:t>Hvordan vægtes fagkonsulenternes tid og ressourceforbrug mellem disse to hensyn?</a:t>
            </a:r>
          </a:p>
          <a:p>
            <a:r>
              <a:rPr lang="nb-NO" dirty="0" smtClean="0"/>
              <a:t>Hvordan undgår man, at </a:t>
            </a:r>
            <a:r>
              <a:rPr lang="nb-NO" u="sng" dirty="0" smtClean="0"/>
              <a:t>indberetningspligt og systemkrav skygger for ’brugeren i centrum’ og den gode anerkendelses-proces?</a:t>
            </a:r>
            <a:r>
              <a:rPr lang="nb-NO" dirty="0" smtClean="0"/>
              <a:t> </a:t>
            </a:r>
          </a:p>
          <a:p>
            <a:r>
              <a:rPr lang="nb-NO" dirty="0" smtClean="0"/>
              <a:t>Fx. </a:t>
            </a:r>
            <a:r>
              <a:rPr lang="nb-NO" dirty="0" smtClean="0">
                <a:hlinkClick r:id="rId3"/>
              </a:rPr>
              <a:t>www.vigovoksen.no</a:t>
            </a:r>
            <a:r>
              <a:rPr lang="nb-NO" dirty="0" smtClean="0"/>
              <a:t> 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Temaer for diskussion 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E-værktøjet er et identifikations-, afklarings- og dokumentationsredskab, der kan bruges direkte af slutbrugeren eller med vejledning anvendes i undervisnings og læringssammenhænge. </a:t>
            </a:r>
          </a:p>
          <a:p>
            <a:r>
              <a:rPr lang="nb-NO" dirty="0" smtClean="0"/>
              <a:t>E-værktøjets kompetenceforståelse – en bred, divergent eller generisk kompetenceforståelse – </a:t>
            </a:r>
            <a:r>
              <a:rPr lang="nb-NO" u="sng" dirty="0" smtClean="0"/>
              <a:t>matcher ikke/kun i ringe grad med det ordinære uddannelsessystems forståelse af realkompetence.</a:t>
            </a:r>
          </a:p>
          <a:p>
            <a:r>
              <a:rPr lang="da-DK" dirty="0" smtClean="0"/>
              <a:t>Fx </a:t>
            </a:r>
            <a:r>
              <a:rPr lang="nb-NO" dirty="0" smtClean="0">
                <a:hlinkClick r:id="rId3"/>
              </a:rPr>
              <a:t>www.realkompetence-forening.dk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07-09-2010</a:t>
            </a:r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VR HG">
  <a:themeElements>
    <a:clrScheme name="Skabelon l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kabelon l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abelon l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l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l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l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l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l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l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l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l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l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l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l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NVR HG</Template>
  <TotalTime>240</TotalTime>
  <Words>452</Words>
  <Application>Microsoft Office PowerPoint</Application>
  <PresentationFormat>Skærmshow (4:3)</PresentationFormat>
  <Paragraphs>76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NVR HG</vt:lpstr>
      <vt:lpstr>E-værktøjer og realkompetencer  - betydningsfelter og dilemmaer</vt:lpstr>
      <vt:lpstr>E-værktøjer og realkompetencer  - betydningsfelter og dilemmaer</vt:lpstr>
      <vt:lpstr>Fasemodel for validering:  hvor bruges e-værktøjet?  </vt:lpstr>
      <vt:lpstr>Realkompetence &amp; E-værktøj</vt:lpstr>
      <vt:lpstr>Temaer for diskussion 1</vt:lpstr>
      <vt:lpstr>Realkompetence &amp;  e-værktøjer</vt:lpstr>
      <vt:lpstr>Temaer for diskussion 2</vt:lpstr>
      <vt:lpstr>Temaer for diskussion 3</vt:lpstr>
      <vt:lpstr>Temaer for diskussion 4</vt:lpstr>
      <vt:lpstr>Temaer for diskussion 5</vt:lpstr>
      <vt:lpstr>Temaer for diskussion 6</vt:lpstr>
      <vt:lpstr>Realkompetence &amp;  e-værktøjer</vt:lpstr>
    </vt:vector>
  </TitlesOfParts>
  <Company>JCVU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E-værktøjer og realkompetencer  - betydningsfelter og dilemmaer</dc:title>
  <dc:creator> Håkon Grunnet</dc:creator>
  <cp:lastModifiedBy>Stine H. Christensen</cp:lastModifiedBy>
  <cp:revision>23</cp:revision>
  <dcterms:created xsi:type="dcterms:W3CDTF">2010-02-07T14:18:12Z</dcterms:created>
  <dcterms:modified xsi:type="dcterms:W3CDTF">2010-09-13T12:29:18Z</dcterms:modified>
</cp:coreProperties>
</file>